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3" r:id="rId7"/>
    <p:sldId id="265" r:id="rId8"/>
    <p:sldId id="267" r:id="rId9"/>
    <p:sldId id="260" r:id="rId10"/>
    <p:sldId id="262" r:id="rId11"/>
    <p:sldId id="261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F2BB-DF3E-43AD-95A7-D386E0883BF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EBCE-EC8E-45E8-A0D4-AF67E167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6688"/>
            <a:ext cx="7620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940152" y="58772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Подготовила презентацию: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воспитатель ГПД</a:t>
            </a:r>
          </a:p>
          <a:p>
            <a:r>
              <a:rPr lang="ru-RU" dirty="0" err="1" smtClean="0">
                <a:solidFill>
                  <a:schemeClr val="tx2"/>
                </a:solidFill>
              </a:rPr>
              <a:t>Цебелева</a:t>
            </a:r>
            <a:r>
              <a:rPr lang="ru-RU" dirty="0" smtClean="0">
                <a:solidFill>
                  <a:schemeClr val="tx2"/>
                </a:solidFill>
              </a:rPr>
              <a:t> Л.Г.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2050 году число пожилых людей на планете возрастёт от нынешних 600 млн. до 2 миллиардов.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571612"/>
            <a:ext cx="49292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Теплый день осенний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Солнцем позолочен,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Радостной работой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Ветер озабочен.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Кружит листопадом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Осени в усладу,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Седину ласкает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Старикам в награду.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этот день октябрьский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веленью века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Чествует природа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Пожилого человека!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2857506" cy="436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5667400" cy="41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4714884"/>
            <a:ext cx="5857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наши бабушки и дедушки будут здоровы, благополучны и всегда окружены вниманием близких!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55007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праздник возник в XX веке. Сначала День пожилых людей начали отмечать в Европе,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затем в Америке, а в конце 80-х годов во всем мире.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14 декабря 1990 года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Генеральная Ассамблея ООН постановила считать </a:t>
            </a: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октября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Международным днём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пожилых людей.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714356"/>
            <a:ext cx="3643320" cy="53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85728"/>
            <a:ext cx="4870713" cy="323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143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октября проходят различные фестивали в защиту прав пожилых людей, конференции и конгрессы, посвященные их правам и их роли в обществе. Общественные организации и фонды устраивают в этот день различные благотворительные акции.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643314"/>
            <a:ext cx="4048132" cy="30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000100" y="357166"/>
            <a:ext cx="7215238" cy="588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071678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Японии в третий понедельник сентября отмечают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почитания пожилых людей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4124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Япония - как основатель дня пожилого человека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578647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Отмечать "День престарелых"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предложил в 1947 году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Масао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Кадоваки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староста небольшой деревни.  Днем для празднования выбрали 15 сентября - и уборка урожая завершена, и погода благоприятная установилась. Собрали совет старейшин и девизом праздника утвердили: "Улучшим жизнь в деревне, учась мудрости у стариков, уважая их и перенимая их опыт". С 1950 года почин празднования подхватили в других деревнях, и традиция постепенно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охватила всю страну. С  1964 года название было изменено на "День пожилых людей". А с 1966 года день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 национальным праздником –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Днем почитания пожилых людей.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3347483" cy="25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897" y="2357430"/>
            <a:ext cx="2324103" cy="295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2143140" cy="25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42862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66997"/>
            <a:ext cx="2858287" cy="42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857232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Активная жизненная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позиция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92" y="3714728"/>
            <a:ext cx="47126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3714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643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БЛАГОДАРНОСТЬ С БОЛЬЮ ПОПОЛАМ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  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Их называли поколением Победителей, они перенесли неслыханные трагедии и громовые  победы Великой Отечественной войны – наши ветераны. На их долю выпала самая страшная война, какой доселе не знала земля. Всю оставшуюся жизнь им снятся бомбежки, рукопашные, родные хаты в огне. Ветераны сохранили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0"/>
            <a:ext cx="3048015" cy="465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57175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86322"/>
            <a:ext cx="62150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нас Родину независимой, отстояли города, воссоздали богатство ее и красоту ценой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неимо-верного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напряжения сил, самоотверженности. Они надеялись, что их дети и внуки, будут  жить лучше и не будут знать их страданий.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fdggf</cp:lastModifiedBy>
  <cp:revision>26</cp:revision>
  <cp:lastPrinted>2010-10-13T16:26:38Z</cp:lastPrinted>
  <dcterms:created xsi:type="dcterms:W3CDTF">2009-10-01T18:40:09Z</dcterms:created>
  <dcterms:modified xsi:type="dcterms:W3CDTF">2024-11-04T19:49:26Z</dcterms:modified>
</cp:coreProperties>
</file>